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Style moyen 3 - Accentuation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Style moyen 3 - Accentuation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C685-2ADC-4405-BC26-58B02BC2EDDC}" type="datetimeFigureOut">
              <a:rPr lang="fr-FR" smtClean="0"/>
              <a:t>04/11/2013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A14E-8AE4-4F91-BFF7-7285176390D2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C685-2ADC-4405-BC26-58B02BC2EDDC}" type="datetimeFigureOut">
              <a:rPr lang="fr-FR" smtClean="0"/>
              <a:t>04/11/2013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A14E-8AE4-4F91-BFF7-7285176390D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C685-2ADC-4405-BC26-58B02BC2EDDC}" type="datetimeFigureOut">
              <a:rPr lang="fr-FR" smtClean="0"/>
              <a:t>04/11/2013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A14E-8AE4-4F91-BFF7-7285176390D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C685-2ADC-4405-BC26-58B02BC2EDDC}" type="datetimeFigureOut">
              <a:rPr lang="fr-FR" smtClean="0"/>
              <a:t>04/11/2013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A14E-8AE4-4F91-BFF7-7285176390D2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C685-2ADC-4405-BC26-58B02BC2EDDC}" type="datetimeFigureOut">
              <a:rPr lang="fr-FR" smtClean="0"/>
              <a:t>04/11/2013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A14E-8AE4-4F91-BFF7-7285176390D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C685-2ADC-4405-BC26-58B02BC2EDDC}" type="datetimeFigureOut">
              <a:rPr lang="fr-FR" smtClean="0"/>
              <a:t>04/11/2013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A14E-8AE4-4F91-BFF7-7285176390D2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C685-2ADC-4405-BC26-58B02BC2EDDC}" type="datetimeFigureOut">
              <a:rPr lang="fr-FR" smtClean="0"/>
              <a:t>04/11/2013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A14E-8AE4-4F91-BFF7-7285176390D2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C685-2ADC-4405-BC26-58B02BC2EDDC}" type="datetimeFigureOut">
              <a:rPr lang="fr-FR" smtClean="0"/>
              <a:t>04/11/2013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A14E-8AE4-4F91-BFF7-7285176390D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C685-2ADC-4405-BC26-58B02BC2EDDC}" type="datetimeFigureOut">
              <a:rPr lang="fr-FR" smtClean="0"/>
              <a:t>04/11/2013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A14E-8AE4-4F91-BFF7-7285176390D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C685-2ADC-4405-BC26-58B02BC2EDDC}" type="datetimeFigureOut">
              <a:rPr lang="fr-FR" smtClean="0"/>
              <a:t>04/11/2013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A14E-8AE4-4F91-BFF7-7285176390D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CC685-2ADC-4405-BC26-58B02BC2EDDC}" type="datetimeFigureOut">
              <a:rPr lang="fr-FR" smtClean="0"/>
              <a:t>04/11/2013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AA14E-8AE4-4F91-BFF7-7285176390D2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F4CC685-2ADC-4405-BC26-58B02BC2EDDC}" type="datetimeFigureOut">
              <a:rPr lang="fr-FR" smtClean="0"/>
              <a:t>04/11/2013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A0AA14E-8AE4-4F91-BFF7-7285176390D2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782818" y="4797152"/>
            <a:ext cx="3816424" cy="180717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800" u="sng" dirty="0" smtClean="0">
              <a:solidFill>
                <a:schemeClr val="tx1"/>
              </a:solidFill>
            </a:endParaRPr>
          </a:p>
          <a:p>
            <a:pPr algn="ctr"/>
            <a:r>
              <a:rPr lang="fr-FR" sz="2800" u="sng" dirty="0" smtClean="0">
                <a:solidFill>
                  <a:schemeClr val="tx1"/>
                </a:solidFill>
              </a:rPr>
              <a:t>English </a:t>
            </a:r>
            <a:r>
              <a:rPr lang="fr-FR" sz="2800" u="sng" dirty="0" err="1" smtClean="0">
                <a:solidFill>
                  <a:schemeClr val="tx1"/>
                </a:solidFill>
              </a:rPr>
              <a:t>indicators</a:t>
            </a:r>
            <a:endParaRPr lang="fr-FR" sz="2800" u="sng" dirty="0" smtClean="0">
              <a:solidFill>
                <a:schemeClr val="tx1"/>
              </a:solidFill>
            </a:endParaRPr>
          </a:p>
          <a:p>
            <a:pPr algn="ctr"/>
            <a:endParaRPr lang="fr-FR" dirty="0" smtClean="0"/>
          </a:p>
          <a:p>
            <a:pPr algn="ctr"/>
            <a:r>
              <a:rPr lang="fr-FR" dirty="0" smtClean="0"/>
              <a:t>Motivation</a:t>
            </a:r>
          </a:p>
          <a:p>
            <a:pPr algn="ctr"/>
            <a:r>
              <a:rPr lang="fr-FR" dirty="0" smtClean="0"/>
              <a:t>Time: </a:t>
            </a:r>
          </a:p>
          <a:p>
            <a:pPr algn="ctr"/>
            <a:r>
              <a:rPr lang="fr-FR" dirty="0" smtClean="0"/>
              <a:t>Satisfaction</a:t>
            </a:r>
          </a:p>
          <a:p>
            <a:pPr algn="ctr"/>
            <a:r>
              <a:rPr lang="fr-FR" dirty="0" smtClean="0"/>
              <a:t>Goal</a:t>
            </a:r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467544" y="4793675"/>
            <a:ext cx="4032448" cy="18036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2800" u="sng" dirty="0" smtClean="0"/>
          </a:p>
          <a:p>
            <a:pPr algn="ctr"/>
            <a:r>
              <a:rPr lang="fr-FR" sz="2800" u="sng" dirty="0" err="1" smtClean="0"/>
              <a:t>Next</a:t>
            </a:r>
            <a:r>
              <a:rPr lang="fr-FR" sz="2800" u="sng" dirty="0" smtClean="0"/>
              <a:t> </a:t>
            </a:r>
            <a:r>
              <a:rPr lang="fr-FR" sz="2800" u="sng" dirty="0" err="1" smtClean="0"/>
              <a:t>week</a:t>
            </a:r>
            <a:endParaRPr lang="fr-FR" sz="2800" u="sng" dirty="0" smtClean="0"/>
          </a:p>
          <a:p>
            <a:pPr algn="ctr"/>
            <a:endParaRPr lang="fr-FR" dirty="0" smtClean="0"/>
          </a:p>
          <a:p>
            <a:pPr algn="ctr"/>
            <a:r>
              <a:rPr lang="fr-FR" dirty="0" smtClean="0"/>
              <a:t>Read a book</a:t>
            </a:r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algn="ctr"/>
            <a:endParaRPr lang="fr-FR" dirty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5606119"/>
              </p:ext>
            </p:extLst>
          </p:nvPr>
        </p:nvGraphicFramePr>
        <p:xfrm>
          <a:off x="179512" y="332656"/>
          <a:ext cx="8892481" cy="4309604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2736304"/>
                <a:gridCol w="1362575"/>
                <a:gridCol w="1589753"/>
                <a:gridCol w="1425353"/>
                <a:gridCol w="1778496"/>
              </a:tblGrid>
              <a:tr h="629378">
                <a:tc>
                  <a:txBody>
                    <a:bodyPr/>
                    <a:lstStyle/>
                    <a:p>
                      <a:r>
                        <a:rPr lang="fr-FR" sz="1800" u="sng" kern="1200" dirty="0" smtClean="0">
                          <a:ln w="10541" cmpd="sng">
                            <a:solidFill>
                              <a:srgbClr val="7D7D7D">
                                <a:tint val="100000"/>
                                <a:shade val="100000"/>
                                <a:satMod val="110000"/>
                              </a:srgbClr>
                            </a:solidFill>
                            <a:prstDash val="solid"/>
                          </a:ln>
                        </a:rPr>
                        <a:t>List of </a:t>
                      </a:r>
                      <a:r>
                        <a:rPr lang="fr-FR" sz="1800" u="sng" kern="1200" dirty="0" err="1" smtClean="0">
                          <a:ln w="10541" cmpd="sng">
                            <a:solidFill>
                              <a:srgbClr val="7D7D7D">
                                <a:tint val="100000"/>
                                <a:shade val="100000"/>
                                <a:satMod val="110000"/>
                              </a:srgbClr>
                            </a:solidFill>
                            <a:prstDash val="solid"/>
                          </a:ln>
                        </a:rPr>
                        <a:t>what</a:t>
                      </a:r>
                      <a:r>
                        <a:rPr lang="fr-FR" sz="1800" u="sng" kern="1200" dirty="0" smtClean="0">
                          <a:ln w="10541" cmpd="sng">
                            <a:solidFill>
                              <a:srgbClr val="7D7D7D">
                                <a:tint val="100000"/>
                                <a:shade val="100000"/>
                                <a:satMod val="110000"/>
                              </a:srgbClr>
                            </a:solidFill>
                            <a:prstDash val="solid"/>
                          </a:ln>
                        </a:rPr>
                        <a:t> I have to do</a:t>
                      </a:r>
                      <a:endParaRPr lang="fr-FR" sz="1800" b="1" u="sng" kern="1200" dirty="0" smtClean="0">
                        <a:ln w="10541" cmpd="sng">
                          <a:solidFill>
                            <a:srgbClr val="7D7D7D">
                              <a:tint val="100000"/>
                              <a:shade val="100000"/>
                              <a:satMod val="110000"/>
                            </a:srgbClr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Time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Motivation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Goal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Satisfaction</a:t>
                      </a:r>
                      <a:endParaRPr lang="fr-FR" dirty="0"/>
                    </a:p>
                  </a:txBody>
                  <a:tcPr/>
                </a:tc>
              </a:tr>
              <a:tr h="586662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Follow</a:t>
                      </a:r>
                      <a:r>
                        <a:rPr lang="fr-FR" baseline="0" dirty="0" smtClean="0"/>
                        <a:t> football news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15min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Plaisir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++</a:t>
                      </a:r>
                      <a:endParaRPr lang="fr-FR" dirty="0"/>
                    </a:p>
                  </a:txBody>
                  <a:tcPr/>
                </a:tc>
              </a:tr>
              <a:tr h="629378">
                <a:tc>
                  <a:txBody>
                    <a:bodyPr/>
                    <a:lstStyle/>
                    <a:p>
                      <a:r>
                        <a:rPr lang="fr-FR" dirty="0" smtClean="0"/>
                        <a:t>Read articles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10min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Know </a:t>
                      </a:r>
                      <a:r>
                        <a:rPr lang="fr-FR" dirty="0" err="1" smtClean="0"/>
                        <a:t>details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Reading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-</a:t>
                      </a:r>
                      <a:endParaRPr lang="fr-FR" dirty="0"/>
                    </a:p>
                  </a:txBody>
                  <a:tcPr/>
                </a:tc>
              </a:tr>
              <a:tr h="586662">
                <a:tc>
                  <a:txBody>
                    <a:bodyPr/>
                    <a:lstStyle/>
                    <a:p>
                      <a:r>
                        <a:rPr lang="fr-FR" dirty="0" smtClean="0"/>
                        <a:t>Watch </a:t>
                      </a:r>
                      <a:r>
                        <a:rPr lang="fr-FR" dirty="0" err="1" smtClean="0"/>
                        <a:t>videos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15min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See</a:t>
                      </a:r>
                      <a:r>
                        <a:rPr lang="fr-FR" baseline="0" dirty="0" smtClean="0"/>
                        <a:t> goals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++</a:t>
                      </a:r>
                      <a:endParaRPr lang="fr-FR" dirty="0"/>
                    </a:p>
                  </a:txBody>
                  <a:tcPr/>
                </a:tc>
              </a:tr>
              <a:tr h="586662">
                <a:tc>
                  <a:txBody>
                    <a:bodyPr/>
                    <a:lstStyle/>
                    <a:p>
                      <a:r>
                        <a:rPr lang="fr-FR" smtClean="0"/>
                        <a:t>Do a </a:t>
                      </a:r>
                      <a:r>
                        <a:rPr lang="fr-FR" baseline="0" smtClean="0"/>
                        <a:t>week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smtClean="0"/>
                        <a:t>end </a:t>
                      </a:r>
                      <a:r>
                        <a:rPr lang="fr-FR" baseline="0" dirty="0" err="1" smtClean="0"/>
                        <a:t>synthesis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45min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Personal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Writing</a:t>
                      </a:r>
                      <a:endParaRPr lang="fr-FR" dirty="0" smtClean="0"/>
                    </a:p>
                    <a:p>
                      <a:r>
                        <a:rPr lang="fr-FR" dirty="0" smtClean="0"/>
                        <a:t>Expression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0</a:t>
                      </a:r>
                      <a:endParaRPr lang="fr-FR" dirty="0"/>
                    </a:p>
                  </a:txBody>
                  <a:tcPr/>
                </a:tc>
              </a:tr>
              <a:tr h="586662"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Listen</a:t>
                      </a:r>
                      <a:r>
                        <a:rPr lang="fr-FR" dirty="0" smtClean="0"/>
                        <a:t> to music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&gt;2h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Plaisir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Listening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++</a:t>
                      </a:r>
                      <a:endParaRPr lang="fr-FR" dirty="0"/>
                    </a:p>
                  </a:txBody>
                  <a:tcPr/>
                </a:tc>
              </a:tr>
              <a:tr h="629378">
                <a:tc>
                  <a:txBody>
                    <a:bodyPr/>
                    <a:lstStyle/>
                    <a:p>
                      <a:r>
                        <a:rPr lang="fr-FR" dirty="0" smtClean="0"/>
                        <a:t>Read lyrics</a:t>
                      </a:r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10min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Understand</a:t>
                      </a:r>
                      <a:r>
                        <a:rPr lang="fr-FR" dirty="0" smtClean="0"/>
                        <a:t> the </a:t>
                      </a:r>
                      <a:r>
                        <a:rPr lang="fr-FR" dirty="0" err="1" smtClean="0"/>
                        <a:t>meaning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Grammar</a:t>
                      </a:r>
                      <a:r>
                        <a:rPr lang="fr-FR" dirty="0" smtClean="0"/>
                        <a:t>, </a:t>
                      </a:r>
                      <a:r>
                        <a:rPr lang="fr-FR" dirty="0" err="1" smtClean="0"/>
                        <a:t>vocabulary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+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193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llage">
  <a:themeElements>
    <a:clrScheme name="Sillage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illage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illage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261</TotalTime>
  <Words>70</Words>
  <Application>Microsoft Office PowerPoint</Application>
  <PresentationFormat>Affichage à l'écran (4:3)</PresentationFormat>
  <Paragraphs>46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Sillage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Ismail</dc:creator>
  <cp:lastModifiedBy>Ismail</cp:lastModifiedBy>
  <cp:revision>10</cp:revision>
  <dcterms:created xsi:type="dcterms:W3CDTF">2013-11-02T14:26:37Z</dcterms:created>
  <dcterms:modified xsi:type="dcterms:W3CDTF">2013-11-04T13:05:06Z</dcterms:modified>
</cp:coreProperties>
</file>